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9" r:id="rId4"/>
    <p:sldId id="262" r:id="rId5"/>
    <p:sldId id="260" r:id="rId6"/>
    <p:sldId id="261" r:id="rId7"/>
  </p:sldIdLst>
  <p:sldSz cx="9144000" cy="5143500" type="screen16x9"/>
  <p:notesSz cx="6858000" cy="9144000"/>
  <p:embeddedFontLst>
    <p:embeddedFont>
      <p:font typeface="Franklin Gothic Heavy" panose="020B0903020102020204" pitchFamily="34" charset="0"/>
      <p:regular r:id="rId9"/>
      <p:italic r:id="rId10"/>
    </p:embeddedFont>
    <p:embeddedFont>
      <p:font typeface="Montserrat" panose="00000500000000000000" pitchFamily="2" charset="-52"/>
      <p:regular r:id="rId11"/>
      <p:bold r:id="rId12"/>
      <p:italic r:id="rId13"/>
      <p:boldItalic r:id="rId14"/>
    </p:embeddedFont>
    <p:embeddedFont>
      <p:font typeface="Montserrat SemiBold" panose="00000700000000000000" pitchFamily="2" charset="-52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e5cd46d659a62c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E0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20T13:35:30.007" idx="1">
    <p:pos x="4665" y="304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702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 и описание 1">
  <p:cSld name="SECTION_TITLE_AND_DESCRIPTION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>
    <p:pull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5313217" y="1730953"/>
            <a:ext cx="3548420" cy="1379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-RU" sz="2800" dirty="0">
                <a:solidFill>
                  <a:srgbClr val="FFFFFF"/>
                </a:solidFill>
              </a:rPr>
              <a:t>Борцов Михаил Александрович</a:t>
            </a:r>
            <a:endParaRPr sz="48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7553325" y="4382000"/>
            <a:ext cx="1031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13221" y="262372"/>
            <a:ext cx="2909455" cy="105381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5630384" y="2992852"/>
            <a:ext cx="2592288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br>
              <a:rPr lang="ru-RU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15 лет</a:t>
            </a:r>
            <a:b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ВЕБ 21-1-1К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Преподаватель: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lt1"/>
                </a:solidFill>
              </a:rPr>
              <a:t>Бондаренко Андрей</a:t>
            </a:r>
            <a:b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17" y="1598771"/>
            <a:ext cx="4387647" cy="20242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1337233" y="306532"/>
            <a:ext cx="6548005" cy="7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 b="1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История выбора направления</a:t>
            </a:r>
            <a:endParaRPr b="1" dirty="0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7629525" y="442395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85234" y="361952"/>
            <a:ext cx="792032" cy="739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50935" y="1091658"/>
            <a:ext cx="3796995" cy="3930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600" dirty="0"/>
              <a:t>    За 2 </a:t>
            </a:r>
            <a:r>
              <a:rPr lang="uk-UA" sz="1600" dirty="0" err="1"/>
              <a:t>года</a:t>
            </a:r>
            <a:r>
              <a:rPr lang="uk-UA" sz="1600" dirty="0"/>
              <a:t> в </a:t>
            </a:r>
            <a:r>
              <a:rPr lang="en-US" sz="1600" dirty="0"/>
              <a:t>IT </a:t>
            </a:r>
            <a:r>
              <a:rPr lang="uk-UA" sz="1600" dirty="0" err="1"/>
              <a:t>Школе</a:t>
            </a:r>
            <a:r>
              <a:rPr lang="uk-UA" sz="1600" dirty="0"/>
              <a:t> СМАРТ я </a:t>
            </a:r>
            <a:r>
              <a:rPr lang="uk-UA" sz="1600" dirty="0" err="1"/>
              <a:t>обучился</a:t>
            </a:r>
            <a:r>
              <a:rPr lang="uk-UA" sz="1600" dirty="0"/>
              <a:t> </a:t>
            </a:r>
            <a:r>
              <a:rPr lang="uk-UA" sz="1600" dirty="0" err="1"/>
              <a:t>разработке</a:t>
            </a:r>
            <a:r>
              <a:rPr lang="uk-UA" sz="1600" dirty="0"/>
              <a:t> </a:t>
            </a:r>
            <a:r>
              <a:rPr lang="uk-UA" sz="1600" dirty="0" err="1"/>
              <a:t>игр</a:t>
            </a:r>
            <a:r>
              <a:rPr lang="uk-UA" sz="1600" dirty="0"/>
              <a:t> </a:t>
            </a:r>
            <a:r>
              <a:rPr lang="ru-RU" sz="1600" dirty="0"/>
              <a:t>на </a:t>
            </a:r>
            <a:r>
              <a:rPr lang="en-US" sz="1600" dirty="0" err="1"/>
              <a:t>CryEngine</a:t>
            </a:r>
            <a:r>
              <a:rPr lang="en-US" sz="1600" dirty="0"/>
              <a:t>, </a:t>
            </a:r>
            <a:r>
              <a:rPr lang="ru-RU" sz="1600" dirty="0"/>
              <a:t>работой с языком программирования </a:t>
            </a:r>
            <a:r>
              <a:rPr lang="en-US" sz="1600" dirty="0"/>
              <a:t>C++. </a:t>
            </a:r>
            <a:r>
              <a:rPr lang="ru-RU" sz="1600" dirty="0"/>
              <a:t>После этого я начал работу над своими проектами и надо было их как-то популяризировать. И первый шаг – это создать сайт. Я до этого самообучался созданию сайтов, но чтобы полностью обучиться этому искусству, я пошёл в СМАРТ снова.</a:t>
            </a:r>
            <a:endParaRPr sz="1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003" y="1328632"/>
            <a:ext cx="3342231" cy="25066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7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7660500" y="4507125"/>
            <a:ext cx="1040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05504" y="511027"/>
            <a:ext cx="595701" cy="5561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1461655" y="482719"/>
            <a:ext cx="59436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 dirty="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i="0" u="none" strike="noStrike" cap="none" dirty="0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Проект «</a:t>
            </a:r>
            <a:r>
              <a:rPr lang="en-US" sz="2000" b="1" i="0" u="none" strike="noStrike" cap="none" dirty="0">
                <a:solidFill>
                  <a:srgbClr val="B0E0E6"/>
                </a:solidFill>
                <a:latin typeface="Franklin Gothic Heavy" panose="020B0903020102020204" pitchFamily="34" charset="0"/>
                <a:ea typeface="Montserrat"/>
                <a:cs typeface="Montserrat"/>
                <a:sym typeface="Montserrat"/>
              </a:rPr>
              <a:t>Aqua Bubble</a:t>
            </a:r>
            <a:r>
              <a:rPr lang="ru-RU" sz="2000" b="1" i="0" u="none" strike="noStrike" cap="none" dirty="0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2000" b="1" i="0" u="none" strike="noStrike" cap="none" dirty="0">
              <a:solidFill>
                <a:srgbClr val="92D0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35" y="1345059"/>
            <a:ext cx="3580193" cy="1808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150" y="1345787"/>
            <a:ext cx="3601238" cy="1808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35" y="3219043"/>
            <a:ext cx="3580193" cy="15300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E2CCD8-A5C9-4BD5-8BAD-F31D823722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1150" y="3209879"/>
            <a:ext cx="3002969" cy="15516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50"/>
                            </p:stCondLst>
                            <p:childTnLst>
                              <p:par>
                                <p:cTn id="3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7660500" y="4507125"/>
            <a:ext cx="1040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05504" y="511027"/>
            <a:ext cx="595701" cy="5561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1461655" y="482719"/>
            <a:ext cx="59436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 dirty="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dirty="0" err="1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r>
              <a:rPr lang="uk-UA" sz="2000" b="1" dirty="0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uk-UA" sz="2000" b="1" dirty="0" err="1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2000" b="1" i="0" u="none" strike="noStrike" cap="none" dirty="0">
              <a:solidFill>
                <a:srgbClr val="92D0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71;p15"/>
          <p:cNvSpPr txBox="1">
            <a:spLocks noGrp="1"/>
          </p:cNvSpPr>
          <p:nvPr>
            <p:ph type="body" idx="1"/>
          </p:nvPr>
        </p:nvSpPr>
        <p:spPr>
          <a:xfrm>
            <a:off x="0" y="1212584"/>
            <a:ext cx="3796995" cy="3930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600" dirty="0">
                <a:solidFill>
                  <a:srgbClr val="B0E0E6"/>
                </a:solidFill>
                <a:latin typeface="Franklin Gothic Heavy" panose="020B0903020102020204" pitchFamily="34" charset="0"/>
              </a:rPr>
              <a:t>Aqua Bubble</a:t>
            </a:r>
            <a:r>
              <a:rPr lang="en-US" sz="1600" dirty="0">
                <a:latin typeface="Franklin Gothic Heavy" panose="020B0903020102020204" pitchFamily="34" charset="0"/>
              </a:rPr>
              <a:t> </a:t>
            </a:r>
            <a:r>
              <a:rPr lang="en-US" sz="1600" dirty="0"/>
              <a:t>– </a:t>
            </a:r>
            <a:r>
              <a:rPr lang="ru-RU" sz="1600" dirty="0"/>
              <a:t>сайт, который продаёт аквариумы, рыбок, декорации фильтры и другие вещи, связанные с аквариумной тематикой.</a:t>
            </a:r>
            <a:r>
              <a:rPr lang="en-US" sz="1600" dirty="0"/>
              <a:t> </a:t>
            </a:r>
            <a:r>
              <a:rPr lang="uk-UA" sz="1600" dirty="0"/>
              <a:t>Сайт наилучшей компанией в мире, которая первая додумалась отправлять рыбок по почте в коробке, встречает вас </a:t>
            </a:r>
            <a:r>
              <a:rPr lang="uk-UA" sz="1600"/>
              <a:t>анимированым экраном и кучей продуктов.</a:t>
            </a:r>
            <a:endParaRPr lang="en-US" sz="1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797" y="1212584"/>
            <a:ext cx="2024703" cy="20247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538" y="3423552"/>
            <a:ext cx="1601227" cy="330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116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886" y="6684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1" name="Google Shape;91;p18"/>
          <p:cNvSpPr/>
          <p:nvPr/>
        </p:nvSpPr>
        <p:spPr>
          <a:xfrm>
            <a:off x="2008909" y="498766"/>
            <a:ext cx="6511637" cy="441267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Название проекта: </a:t>
            </a:r>
            <a:r>
              <a:rPr lang="en-US" sz="1800" b="1" i="0" u="none" strike="noStrike" cap="none" dirty="0">
                <a:solidFill>
                  <a:srgbClr val="B0E0E6"/>
                </a:solidFill>
                <a:latin typeface="Franklin Gothic Heavy" panose="020B0903020102020204" pitchFamily="34" charset="0"/>
                <a:sym typeface="Arial"/>
              </a:rPr>
              <a:t>Aqua Bubble</a:t>
            </a:r>
            <a:endParaRPr sz="1800" b="1" i="0" u="none" strike="noStrike" cap="none" dirty="0">
              <a:solidFill>
                <a:srgbClr val="B0E0E6"/>
              </a:solidFill>
              <a:latin typeface="Franklin Gothic Heavy" panose="020B090302010202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Группа: ВЕБ 21-1-1К</a:t>
            </a:r>
            <a:endParaRPr sz="1800" b="1" i="0" u="none" strike="noStrike" cap="none" dirty="0">
              <a:solidFill>
                <a:srgbClr val="6E7A00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Ф.И.О. студента: Борцов Михаил Александрович</a:t>
            </a:r>
            <a:endParaRPr sz="1800" b="1" i="0" u="none" strike="noStrike" cap="none" dirty="0">
              <a:solidFill>
                <a:srgbClr val="6E7A00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Ф.И.О. преподавателя: Бондаренко Андрей</a:t>
            </a:r>
            <a:r>
              <a:rPr lang="uk-UA" sz="1800" b="1" dirty="0">
                <a:solidFill>
                  <a:srgbClr val="6E7A00"/>
                </a:solidFill>
              </a:rPr>
              <a:t> </a:t>
            </a:r>
            <a:r>
              <a:rPr lang="uk-UA" sz="1800" b="1" i="0" u="none" strike="noStrike" cap="none" dirty="0" err="1">
                <a:solidFill>
                  <a:srgbClr val="6E7A00"/>
                </a:solidFill>
                <a:sym typeface="Arial"/>
              </a:rPr>
              <a:t>Александрович</a:t>
            </a:r>
            <a:endParaRPr sz="1800" b="1" i="0" u="none" strike="noStrike" cap="none" dirty="0">
              <a:solidFill>
                <a:srgbClr val="6E7A00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Цель: Демонстрация полученных знаний </a:t>
            </a:r>
            <a:endParaRPr sz="1800" b="0" i="0" u="none" strike="noStrike" cap="none" dirty="0">
              <a:solidFill>
                <a:srgbClr val="6E7A00"/>
              </a:solidFill>
              <a:sym typeface="Arial"/>
            </a:endParaRPr>
          </a:p>
          <a:p>
            <a:pPr lvl="0"/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Инструкция: зайти </a:t>
            </a:r>
            <a:r>
              <a:rPr lang="uk-UA" sz="1800" b="1" i="0" u="none" strike="noStrike" cap="none" dirty="0">
                <a:solidFill>
                  <a:srgbClr val="6E7A00"/>
                </a:solidFill>
                <a:sym typeface="Arial"/>
              </a:rPr>
              <a:t>по </a:t>
            </a: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этой ссылке: </a:t>
            </a:r>
            <a:r>
              <a:rPr lang="en-US" sz="1800" b="1" dirty="0">
                <a:solidFill>
                  <a:srgbClr val="6E7A00"/>
                </a:solidFill>
              </a:rPr>
              <a:t>https://github.com/Mihbo2006/Aqua-Bubble</a:t>
            </a:r>
            <a:endParaRPr lang="ru-RU" sz="1800" b="1" dirty="0">
              <a:solidFill>
                <a:srgbClr val="6E7A00"/>
              </a:solidFill>
            </a:endParaRPr>
          </a:p>
          <a:p>
            <a:pPr lvl="0"/>
            <a:endParaRPr sz="1800" b="0" i="0" u="none" strike="noStrike" cap="none" dirty="0">
              <a:solidFill>
                <a:srgbClr val="6E7A00"/>
              </a:solidFill>
              <a:sym typeface="Arial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1654753" y="405628"/>
            <a:ext cx="3501000" cy="713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-RU" sz="40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ВЫВОД</a:t>
            </a:r>
            <a:endParaRPr sz="40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80765" y="1330037"/>
            <a:ext cx="2904260" cy="2865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43454" y="484502"/>
            <a:ext cx="595701" cy="5561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7553325" y="4382000"/>
            <a:ext cx="1031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0" name="Google Shape;100;p19"/>
          <p:cNvSpPr/>
          <p:nvPr/>
        </p:nvSpPr>
        <p:spPr>
          <a:xfrm>
            <a:off x="69272" y="1177636"/>
            <a:ext cx="5278584" cy="3560618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i="0" u="none" strike="noStrike" cap="none" dirty="0">
                <a:solidFill>
                  <a:srgbClr val="6E7A00"/>
                </a:solidFill>
                <a:sym typeface="Arial"/>
              </a:rPr>
              <a:t>За время учёбы в </a:t>
            </a:r>
            <a:r>
              <a:rPr lang="en-US" sz="1600" b="1" i="0" u="none" strike="noStrike" cap="none" dirty="0">
                <a:solidFill>
                  <a:srgbClr val="6E7A00"/>
                </a:solidFill>
                <a:sym typeface="Arial"/>
              </a:rPr>
              <a:t>IT</a:t>
            </a:r>
            <a:r>
              <a:rPr lang="en-US" sz="1600" b="1" dirty="0">
                <a:solidFill>
                  <a:srgbClr val="6E7A00"/>
                </a:solidFill>
              </a:rPr>
              <a:t>-</a:t>
            </a:r>
            <a:r>
              <a:rPr lang="ru-RU" sz="1600" b="1" i="0" u="none" strike="noStrike" cap="none" dirty="0">
                <a:solidFill>
                  <a:srgbClr val="6E7A00"/>
                </a:solidFill>
                <a:sym typeface="Arial"/>
              </a:rPr>
              <a:t>школе СМАРТ, я научился правильно искать информацию и работать с </a:t>
            </a:r>
            <a:r>
              <a:rPr lang="ru-RU" sz="1600" b="1" dirty="0">
                <a:solidFill>
                  <a:srgbClr val="6E7A00"/>
                </a:solidFill>
              </a:rPr>
              <a:t>различными </a:t>
            </a:r>
            <a:r>
              <a:rPr lang="ru-RU" sz="1600" b="1" i="0" u="none" strike="noStrike" cap="none" dirty="0">
                <a:solidFill>
                  <a:srgbClr val="6E7A00"/>
                </a:solidFill>
                <a:sym typeface="Arial"/>
              </a:rPr>
              <a:t>инструментами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E7A00"/>
                </a:solidFill>
              </a:rPr>
              <a:t>Моя следующая цель – создать свой настоящий сайт, который я буду эксплуатировать для своих корыстных целей и скоро вы о нём узнаете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E7A00"/>
                </a:solidFill>
              </a:rPr>
              <a:t>(а впрочем, это уже совсем другая история).</a:t>
            </a:r>
            <a:endParaRPr lang="ru-RU" sz="1600" b="1" i="0" u="none" strike="noStrike" cap="none" dirty="0">
              <a:solidFill>
                <a:srgbClr val="6E7A00"/>
              </a:solidFill>
              <a:sym typeface="Arial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100" grpId="0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257</Words>
  <Application>Microsoft Office PowerPoint</Application>
  <PresentationFormat>On-screen Show (16:9)</PresentationFormat>
  <Paragraphs>27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Franklin Gothic Heavy</vt:lpstr>
      <vt:lpstr>Arial</vt:lpstr>
      <vt:lpstr>Montserrat</vt:lpstr>
      <vt:lpstr>Montserrat SemiBold</vt:lpstr>
      <vt:lpstr>Simple Light</vt:lpstr>
      <vt:lpstr>Борцов Михаил Александрович</vt:lpstr>
      <vt:lpstr>История выбора направления</vt:lpstr>
      <vt:lpstr>PowerPoint Presentation</vt:lpstr>
      <vt:lpstr>PowerPoint Presentation</vt:lpstr>
      <vt:lpstr>PowerPoint Presentation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Борцов Михаил Александрович</dc:title>
  <dc:creator>Mikhail</dc:creator>
  <cp:lastModifiedBy>Борцов Михаил</cp:lastModifiedBy>
  <cp:revision>66</cp:revision>
  <dcterms:modified xsi:type="dcterms:W3CDTF">2022-03-15T14:57:24Z</dcterms:modified>
</cp:coreProperties>
</file>